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0" r:id="rId3"/>
    <p:sldId id="364" r:id="rId4"/>
    <p:sldId id="365" r:id="rId5"/>
    <p:sldId id="366" r:id="rId6"/>
    <p:sldId id="3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F90C-8D4F-4638-91AD-2C7A84C0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494F8-0A61-409B-ACAA-33CCE7D4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3A816-EA0A-4F7D-B15D-A67DFB95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EC66-6761-4E92-9529-9BFD8007405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6408A-29A7-4DF9-9540-AAC8A92E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F4B2F-03AA-4453-AB8A-D387AB8C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435-5CFC-45C6-B40B-AA26FED23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8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F5012-7759-4FB9-91CE-D68E098F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5A688-E8DE-4A66-9303-FCBFCCE50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92915-7A7D-4A19-9FD9-BB38D844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EC66-6761-4E92-9529-9BFD8007405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DA7FB-20BE-4B29-A1FE-B1C718C9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E31ED-7CB9-4EF3-B62A-B89794DE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435-5CFC-45C6-B40B-AA26FED23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9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83492C-42E0-4ADB-BFE9-A6995DF57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3A43B-075F-4A96-9765-102F720B1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D9373-A32D-4F5F-A0E5-A7601E49E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EC66-6761-4E92-9529-9BFD8007405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39C39-0907-4FF2-A372-6750AB23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43454-86FF-4AD4-B476-30B6FF6B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435-5CFC-45C6-B40B-AA26FED23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3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74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0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77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32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1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92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7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A1DB-5CCD-4D02-857B-97DEF71B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4816E-C204-402E-9A2C-A863CA61B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7626F-45DE-443A-AD7A-635C401F0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EC66-6761-4E92-9529-9BFD8007405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B3843-A163-441E-930B-27DB73E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E7381-8150-4B2A-8713-C2E315C9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435-5CFC-45C6-B40B-AA26FED23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2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6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36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6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D2B7-04B4-4E86-ABAF-DF6984B4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8B7F2-25C6-4213-901B-8446D0900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7ADE6-0CC6-419F-8C3E-3D6F8B64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EC66-6761-4E92-9529-9BFD8007405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A5CF7-22A0-4FED-9894-0C04ABB2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2F0FD-B467-47A0-BEC8-D4B68F20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435-5CFC-45C6-B40B-AA26FED23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4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9E19-D2B3-40FC-8A23-26DD57F7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FC84A-4EF1-4178-ADDF-0545481B0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78A55-0C86-4341-9855-69FF6532C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28529-1ADF-44AA-A763-F65D7958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EC66-6761-4E92-9529-9BFD8007405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4320C-F137-4296-A351-AA3B923B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732C7-E866-43C7-A8F0-36196075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435-5CFC-45C6-B40B-AA26FED23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9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0C926-2780-4F0C-B1C3-C2A2EBD2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85EB4-8378-4DC8-B5BB-C6B68195B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E5004-038F-444A-A28B-5DDD49C2C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C5AB3-8056-4D2A-A427-FDFD3D067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B8202-19D1-43C3-95F1-D9A7D868E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551FC3-E7FB-4427-9CFE-53426E95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EC66-6761-4E92-9529-9BFD8007405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96213-4CF8-4C89-8DF3-CAFA1A2B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727E2B-F2A9-4211-878B-269FDBD8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435-5CFC-45C6-B40B-AA26FED23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1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49B2-0ADB-45AD-B402-00C73746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E817C-2C02-43EC-B075-32DA767E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EC66-6761-4E92-9529-9BFD8007405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3B21B-90DF-45DC-98F9-280B7212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FEE44-6337-4254-86B4-5B3854C2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435-5CFC-45C6-B40B-AA26FED23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02CFC3-1AA2-41C9-9732-41CC3146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EC66-6761-4E92-9529-9BFD8007405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B2656-3CB0-4AB9-BF0E-A3F9963EF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D6760-F2B6-4DC0-BF45-6BFD22B3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435-5CFC-45C6-B40B-AA26FED23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2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1EB8-D7E6-4BED-BD1F-CB2B2A85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5ED5B-0583-44B8-99D0-118193221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26C55-092A-4982-9B33-06CDA8CA0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09786-9F77-4605-8825-30A65B80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EC66-6761-4E92-9529-9BFD8007405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6833E-D0CE-4902-9C9D-150F08E9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3E3A0-45F2-4B37-AA64-A2031C3C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435-5CFC-45C6-B40B-AA26FED23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3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3E31-0523-4C88-ACFD-6E609505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45C5C4-8205-4838-B39B-70E6DC745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500F3-C3AC-43FD-8E82-9E2356907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E3456-2FBE-4048-BA8C-7B84BB13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EC66-6761-4E92-9529-9BFD8007405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05C6F-C1D5-482D-A573-1AC72B90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63E3C-6924-4E89-A1AA-33A49619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6435-5CFC-45C6-B40B-AA26FED23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8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8553DF-71DB-4BEB-81ED-6CEB3B81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6661-2E7C-490D-8021-24D31FB62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CAFB1-4F5B-421C-8219-8F5ABE501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6EC66-6761-4E92-9529-9BFD8007405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99504-7CC9-4D6E-BBEE-DC763D53D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AE96-7B7E-43F6-BC87-F57EBC51D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6435-5CFC-45C6-B40B-AA26FED23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5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4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2003895" y="2967335"/>
            <a:ext cx="7785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Linux Socket Programming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F16E44-3C3D-482C-8632-959AFCE1F8BA}"/>
              </a:ext>
            </a:extLst>
          </p:cNvPr>
          <p:cNvSpPr txBox="1"/>
          <p:nvPr/>
        </p:nvSpPr>
        <p:spPr>
          <a:xfrm>
            <a:off x="8212842" y="4304923"/>
            <a:ext cx="1933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Ravi Kishore K</a:t>
            </a:r>
          </a:p>
        </p:txBody>
      </p:sp>
    </p:spTree>
    <p:extLst>
      <p:ext uri="{BB962C8B-B14F-4D97-AF65-F5344CB8AC3E}">
        <p14:creationId xmlns:p14="http://schemas.microsoft.com/office/powerpoint/2010/main" val="420466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7879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Telephone Communication</a:t>
            </a:r>
          </a:p>
        </p:txBody>
      </p:sp>
      <p:sp>
        <p:nvSpPr>
          <p:cNvPr id="5" name="Google Shape;61;p14"/>
          <p:cNvSpPr txBox="1">
            <a:spLocks/>
          </p:cNvSpPr>
          <p:nvPr/>
        </p:nvSpPr>
        <p:spPr>
          <a:xfrm>
            <a:off x="415600" y="1024759"/>
            <a:ext cx="11017600" cy="5067074"/>
          </a:xfrm>
          <a:prstGeom prst="rect">
            <a:avLst/>
          </a:prstGeom>
        </p:spPr>
        <p:txBody>
          <a:bodyPr spcFirstLastPara="1" vert="horz" wrap="square" lIns="121897" tIns="121897" rIns="121897" bIns="121897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communicate with someone using a telephone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must pick up the handset,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dial the other party's telephone number,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wait for them to answer.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you speak to that other party, there are two endpoints of communication established: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telephone, at your location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remote party's telephone, at his location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long as both of you communicate, there are two endpoints involved, with a line of communication in between them</a:t>
            </a:r>
          </a:p>
        </p:txBody>
      </p:sp>
      <p:pic>
        <p:nvPicPr>
          <p:cNvPr id="6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7255257" y="1741580"/>
            <a:ext cx="3962400" cy="86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61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6043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application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88272" y="929389"/>
            <a:ext cx="10363200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1313" indent="-32702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341313" marR="0" lvl="0" indent="-327025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kumimoji="0" lang="e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Network application has follows</a:t>
            </a:r>
          </a:p>
          <a:p>
            <a:pPr marL="339725" marR="0" lvl="0" indent="-328613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kumimoji="0" lang="e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An endpoint(</a:t>
            </a:r>
            <a:r>
              <a:rPr kumimoji="0" lang="en-I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telephone</a:t>
            </a:r>
            <a:r>
              <a:rPr kumimoji="0" lang="e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)  for communication must be created on both ends</a:t>
            </a:r>
          </a:p>
          <a:p>
            <a:pPr marL="339725" marR="0" lvl="0" indent="-328613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kumimoji="0" lang="e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An address(</a:t>
            </a:r>
            <a:r>
              <a:rPr kumimoji="0" lang="en-I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phone no</a:t>
            </a:r>
            <a:r>
              <a:rPr kumimoji="0" lang="e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) is assigned to both ends to distinguish them from the rest of the network</a:t>
            </a:r>
          </a:p>
          <a:p>
            <a:pPr marL="339725" marR="0" lvl="0" indent="-328613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kumimoji="0" lang="e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One of the end points(</a:t>
            </a:r>
            <a:r>
              <a:rPr kumimoji="0" lang="en-I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caller</a:t>
            </a:r>
            <a:r>
              <a:rPr kumimoji="0" lang="e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) initiate a connection to the other</a:t>
            </a:r>
          </a:p>
          <a:p>
            <a:pPr marL="339725" marR="0" lvl="0" indent="-328613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kumimoji="0" lang="e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The other end(</a:t>
            </a:r>
            <a:r>
              <a:rPr kumimoji="0" lang="en-I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receiver</a:t>
            </a:r>
            <a:r>
              <a:rPr kumimoji="0" lang="e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) point waits for the communication to start</a:t>
            </a:r>
          </a:p>
          <a:p>
            <a:pPr marL="339725" marR="0" lvl="0" indent="-328613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kumimoji="0" lang="e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Once the connection has been made, data is exchanged(</a:t>
            </a:r>
            <a:r>
              <a:rPr kumimoji="0" lang="en-I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talk</a:t>
            </a:r>
            <a:r>
              <a:rPr kumimoji="0" lang="e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)</a:t>
            </a:r>
          </a:p>
          <a:p>
            <a:pPr marL="339725" marR="0" lvl="0" indent="-328613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kumimoji="0" lang="e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 Once the data has been exchanged the end points are closed(</a:t>
            </a:r>
            <a:r>
              <a:rPr kumimoji="0" lang="en-I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hang up</a:t>
            </a:r>
            <a:r>
              <a:rPr kumimoji="0" lang="e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)    </a:t>
            </a:r>
          </a:p>
        </p:txBody>
      </p:sp>
    </p:spTree>
    <p:extLst>
      <p:ext uri="{BB962C8B-B14F-4D97-AF65-F5344CB8AC3E}">
        <p14:creationId xmlns:p14="http://schemas.microsoft.com/office/powerpoint/2010/main" val="13104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5099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Anonymous Calls</a:t>
            </a:r>
          </a:p>
        </p:txBody>
      </p:sp>
      <p:sp>
        <p:nvSpPr>
          <p:cNvPr id="12" name="Google Shape;81;p17"/>
          <p:cNvSpPr txBox="1">
            <a:spLocks/>
          </p:cNvSpPr>
          <p:nvPr/>
        </p:nvSpPr>
        <p:spPr>
          <a:xfrm>
            <a:off x="415600" y="821917"/>
            <a:ext cx="11360800" cy="3828898"/>
          </a:xfrm>
          <a:prstGeom prst="rect">
            <a:avLst/>
          </a:prstGeom>
        </p:spPr>
        <p:txBody>
          <a:bodyPr spcFirstLastPara="1" vert="horz" wrap="square" lIns="121894" tIns="121894" rIns="121894" bIns="121894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practice, one of the two sockets in a connection will have no address.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 remote socket to be contacted, it must have an address to identify it.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However, the local socket that is ''placing the call" can be anonymous.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connection that becomes established has one remote socket with an address and another socket without an address.</a:t>
            </a:r>
          </a:p>
        </p:txBody>
      </p:sp>
      <p:sp>
        <p:nvSpPr>
          <p:cNvPr id="13" name="Google Shape;82;p17"/>
          <p:cNvSpPr/>
          <p:nvPr/>
        </p:nvSpPr>
        <p:spPr>
          <a:xfrm>
            <a:off x="3307033" y="5363067"/>
            <a:ext cx="2065200" cy="12908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Local Socket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(Can be Anonymous)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83;p17"/>
          <p:cNvSpPr/>
          <p:nvPr/>
        </p:nvSpPr>
        <p:spPr>
          <a:xfrm>
            <a:off x="9246967" y="5363067"/>
            <a:ext cx="2065200" cy="12908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Remote Socket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(Must have Address)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84;p17"/>
          <p:cNvSpPr/>
          <p:nvPr/>
        </p:nvSpPr>
        <p:spPr>
          <a:xfrm>
            <a:off x="5406133" y="5734667"/>
            <a:ext cx="3840800" cy="5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Internet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45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7050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Sockets in TCP/IP Layers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24" y="1083181"/>
            <a:ext cx="10025893" cy="52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351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275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Joydip</dc:creator>
  <cp:lastModifiedBy>Joydip</cp:lastModifiedBy>
  <cp:revision>1</cp:revision>
  <dcterms:created xsi:type="dcterms:W3CDTF">2020-10-20T05:53:30Z</dcterms:created>
  <dcterms:modified xsi:type="dcterms:W3CDTF">2020-10-20T05:55:00Z</dcterms:modified>
</cp:coreProperties>
</file>